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0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1FE7A-E9DE-418C-99A9-759192484BA1}" type="datetimeFigureOut">
              <a:rPr lang="ru-RU" smtClean="0"/>
              <a:t>17.03.2020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96730-8A64-4882-BD98-5EA25552F2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Ведение  учебной деятельности в дистанционном </a:t>
            </a:r>
            <a:br>
              <a:rPr lang="ru-RU" dirty="0" smtClean="0"/>
            </a:br>
            <a:r>
              <a:rPr lang="ru-RU" dirty="0" smtClean="0"/>
              <a:t>формате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pandia.ru/text/80/649/images/img3_56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819471"/>
            <a:ext cx="9697077" cy="72728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Ресурсы для  дистанционного обучения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РЭШ </a:t>
            </a:r>
          </a:p>
          <a:p>
            <a:r>
              <a:rPr lang="ru-RU" dirty="0" err="1" smtClean="0"/>
              <a:t>Яндекс.учебник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Учи.ру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Я-класс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lide-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6996" y="260648"/>
            <a:ext cx="8691468" cy="6510113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Рэш 3 класс_ 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609195" y="548680"/>
            <a:ext cx="10753195" cy="6048672"/>
          </a:xfrm>
        </p:spPr>
      </p:pic>
      <p:sp>
        <p:nvSpPr>
          <p:cNvPr id="5" name="Овал 4"/>
          <p:cNvSpPr/>
          <p:nvPr/>
        </p:nvSpPr>
        <p:spPr>
          <a:xfrm>
            <a:off x="827584" y="2204864"/>
            <a:ext cx="2232248" cy="1440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131840" y="2132856"/>
            <a:ext cx="93610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355976" y="2132856"/>
            <a:ext cx="936104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27584" y="2492896"/>
            <a:ext cx="22322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537858830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48293" y="476672"/>
            <a:ext cx="7248043" cy="581137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Примерный алгоритм организации образовательного процесса 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u="sng" dirty="0"/>
              <a:t>Учитель:</a:t>
            </a:r>
            <a:endParaRPr lang="ru-RU" sz="1600" dirty="0"/>
          </a:p>
          <a:p>
            <a:r>
              <a:rPr lang="ru-RU" sz="1600" dirty="0"/>
              <a:t>1. Учитель размещает задание к уроку в электронном журнале класса в АСУ РСО, которое состоит из:</a:t>
            </a:r>
          </a:p>
          <a:p>
            <a:pPr lvl="0"/>
            <a:r>
              <a:rPr lang="ru-RU" sz="1600" dirty="0"/>
              <a:t>ссылки на интерактивный урок по данной теме в РЭШ (или на другой открытой цифровой платформе: </a:t>
            </a:r>
            <a:r>
              <a:rPr lang="ru-RU" sz="1600" dirty="0" err="1"/>
              <a:t>Яндекс.учебник</a:t>
            </a:r>
            <a:r>
              <a:rPr lang="ru-RU" sz="1600" dirty="0"/>
              <a:t>, </a:t>
            </a:r>
            <a:r>
              <a:rPr lang="ru-RU" sz="1600" dirty="0" err="1"/>
              <a:t>Учи.ру</a:t>
            </a:r>
            <a:r>
              <a:rPr lang="ru-RU" sz="1600" dirty="0"/>
              <a:t>, </a:t>
            </a:r>
            <a:r>
              <a:rPr lang="ru-RU" sz="1600" dirty="0" err="1"/>
              <a:t>Я-класс</a:t>
            </a:r>
            <a:r>
              <a:rPr lang="ru-RU" sz="1600" dirty="0"/>
              <a:t>, </a:t>
            </a:r>
            <a:r>
              <a:rPr lang="ru-RU" sz="1600" dirty="0" err="1"/>
              <a:t>Фоксфорд</a:t>
            </a:r>
            <a:r>
              <a:rPr lang="ru-RU" sz="1600" dirty="0"/>
              <a:t> и др.);</a:t>
            </a:r>
          </a:p>
          <a:p>
            <a:pPr lvl="0"/>
            <a:r>
              <a:rPr lang="ru-RU" sz="1600" dirty="0"/>
              <a:t>ссылки на тренировочные задания по теме на цифровых платформах (если это предусмотрено темой);</a:t>
            </a:r>
          </a:p>
          <a:p>
            <a:pPr lvl="0"/>
            <a:r>
              <a:rPr lang="ru-RU" sz="1600" dirty="0"/>
              <a:t>ссылки на проверочные задания по теме на цифровых платформах (если это предусмотрено темой);</a:t>
            </a:r>
          </a:p>
          <a:p>
            <a:pPr lvl="0"/>
            <a:r>
              <a:rPr lang="ru-RU" sz="1600" dirty="0"/>
              <a:t>ссылки на контрольные вопросы по теме;</a:t>
            </a:r>
          </a:p>
          <a:p>
            <a:pPr lvl="0"/>
            <a:r>
              <a:rPr lang="ru-RU" sz="1600" dirty="0"/>
              <a:t>инструкцию для ученика (и родителей) к уроку (в соответствии с темой урока), например:</a:t>
            </a:r>
          </a:p>
          <a:p>
            <a:r>
              <a:rPr lang="ru-RU" sz="1600" dirty="0"/>
              <a:t>- посмотреть интерактивный урок;</a:t>
            </a:r>
          </a:p>
          <a:p>
            <a:r>
              <a:rPr lang="ru-RU" sz="1600" dirty="0"/>
              <a:t>- выполнить задания к интерактивному уроку;</a:t>
            </a:r>
          </a:p>
          <a:p>
            <a:r>
              <a:rPr lang="ru-RU" sz="1600" dirty="0"/>
              <a:t>- ответить на контрольные вопросы в письменной форме (или выполнить тест);</a:t>
            </a:r>
          </a:p>
          <a:p>
            <a:r>
              <a:rPr lang="ru-RU" sz="1600" dirty="0"/>
              <a:t>- сообщить учителю по </a:t>
            </a:r>
            <a:r>
              <a:rPr lang="ru-RU" sz="1600" dirty="0" err="1"/>
              <a:t>э.п</a:t>
            </a:r>
            <a:r>
              <a:rPr lang="ru-RU" sz="1600" dirty="0"/>
              <a:t>. о выполнении задания и написать о возможных затруднениях при изучении данной темы (в этом случае учитель готовит ответ с пояснениями).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Примерный алгоритм организации образовательного процесса </a:t>
            </a:r>
            <a:r>
              <a:rPr lang="ru-RU" sz="2700" dirty="0"/>
              <a:t/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u="sng" dirty="0"/>
              <a:t>Учитель:</a:t>
            </a:r>
            <a:endParaRPr lang="ru-RU" sz="1600" dirty="0"/>
          </a:p>
          <a:p>
            <a:r>
              <a:rPr lang="ru-RU" sz="1600" dirty="0"/>
              <a:t>2. Учитель проверяет сообщения учеников о прохождении урока, дает необходимые пояснения по </a:t>
            </a:r>
            <a:r>
              <a:rPr lang="ru-RU" sz="1600" dirty="0" err="1"/>
              <a:t>э.п</a:t>
            </a:r>
            <a:r>
              <a:rPr lang="ru-RU" sz="1600" dirty="0"/>
              <a:t>. в ответ на сообщения учеников.</a:t>
            </a:r>
          </a:p>
          <a:p>
            <a:r>
              <a:rPr lang="ru-RU" sz="1600" dirty="0"/>
              <a:t>3. Учитель при наличии проверочных заданий (тестов) к уроку проверяет задания и выставляет за них оценки в электронный журнал АСУ РСО.</a:t>
            </a:r>
          </a:p>
          <a:p>
            <a:endParaRPr lang="ru-RU" sz="1600" dirty="0" smtClean="0"/>
          </a:p>
          <a:p>
            <a:r>
              <a:rPr lang="ru-RU" sz="1600" u="sng" dirty="0"/>
              <a:t>Директор, завуч:</a:t>
            </a:r>
            <a:endParaRPr lang="ru-RU" sz="1600" dirty="0"/>
          </a:p>
          <a:p>
            <a:r>
              <a:rPr lang="ru-RU" sz="1600" dirty="0"/>
              <a:t>1. Проверяет размещение заданий в электронном журнале в АСУ РСО на текущую дату по всем классам и предметам по расписанию. </a:t>
            </a:r>
          </a:p>
          <a:p>
            <a:r>
              <a:rPr lang="ru-RU" sz="1600" dirty="0"/>
              <a:t>2. Контролирует объем заданий.</a:t>
            </a:r>
          </a:p>
          <a:p>
            <a:r>
              <a:rPr lang="ru-RU" sz="1600" dirty="0"/>
              <a:t>3. Проверяет статистику входов в АСУ РСО по педагогам и учащимся на текущую дату.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282</Words>
  <Application>Microsoft Office PowerPoint</Application>
  <PresentationFormat>Экран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Ведение  учебной деятельности в дистанционном  формате</vt:lpstr>
      <vt:lpstr>Слайд 2</vt:lpstr>
      <vt:lpstr>Ресурсы для  дистанционного обучения</vt:lpstr>
      <vt:lpstr>Слайд 4</vt:lpstr>
      <vt:lpstr>Слайд 5</vt:lpstr>
      <vt:lpstr>Слайд 6</vt:lpstr>
      <vt:lpstr>Слайд 7</vt:lpstr>
      <vt:lpstr>Примерный алгоритм организации образовательного процесса  </vt:lpstr>
      <vt:lpstr>Примерный алгоритм организации образовательного процесса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Ведение  учебной деятельности в дистанционном  формате</dc:title>
  <dc:creator>Evdokimova</dc:creator>
  <cp:lastModifiedBy>Evdokimova</cp:lastModifiedBy>
  <cp:revision>3</cp:revision>
  <dcterms:created xsi:type="dcterms:W3CDTF">2020-03-17T12:10:42Z</dcterms:created>
  <dcterms:modified xsi:type="dcterms:W3CDTF">2020-03-17T12:36:23Z</dcterms:modified>
</cp:coreProperties>
</file>